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22"/>
  </p:notesMasterIdLst>
  <p:sldIdLst>
    <p:sldId id="284" r:id="rId3"/>
    <p:sldId id="283" r:id="rId4"/>
    <p:sldId id="257" r:id="rId5"/>
    <p:sldId id="259" r:id="rId6"/>
    <p:sldId id="260" r:id="rId7"/>
    <p:sldId id="291" r:id="rId8"/>
    <p:sldId id="263" r:id="rId9"/>
    <p:sldId id="293" r:id="rId10"/>
    <p:sldId id="265" r:id="rId11"/>
    <p:sldId id="282" r:id="rId12"/>
    <p:sldId id="281" r:id="rId13"/>
    <p:sldId id="295" r:id="rId14"/>
    <p:sldId id="280" r:id="rId15"/>
    <p:sldId id="285" r:id="rId16"/>
    <p:sldId id="272" r:id="rId17"/>
    <p:sldId id="294" r:id="rId18"/>
    <p:sldId id="286" r:id="rId19"/>
    <p:sldId id="287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00"/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5" autoAdjust="0"/>
    <p:restoredTop sz="94684" autoAdjust="0"/>
  </p:normalViewPr>
  <p:slideViewPr>
    <p:cSldViewPr>
      <p:cViewPr>
        <p:scale>
          <a:sx n="60" d="100"/>
          <a:sy n="60" d="100"/>
        </p:scale>
        <p:origin x="-217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35022-F3B8-4F7D-84ED-C464F140B5C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89ECD-9A8F-4A27-90BB-F27509A866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9ECD-9A8F-4A27-90BB-F27509A866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9ECD-9A8F-4A27-90BB-F27509A8667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9ECD-9A8F-4A27-90BB-F27509A866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9ECD-9A8F-4A27-90BB-F27509A8667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9ECD-9A8F-4A27-90BB-F27509A8667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9ECD-9A8F-4A27-90BB-F27509A8667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B88871-159A-4FA2-B463-7FF73B28CD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1B079-565E-461D-80D1-19FF272C2A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748464" cy="147002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математики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тему « Числа от 1 до 10. Закрепление изученного».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981700"/>
            <a:ext cx="8062912" cy="1752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Шульгина Мария Павловна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МАОУ СОШ №18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г.Липецка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54" name="Picture 2" descr="https://i.pinimg.com/originals/ce/02/63/ce02638fdb8ac47ba0e97c3498406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212976"/>
            <a:ext cx="2664296" cy="2770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029859">
            <a:off x="971600" y="328498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1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64502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197041">
            <a:off x="2945705" y="3446034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3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3933056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92D050"/>
                </a:solidFill>
              </a:rPr>
              <a:t>4</a:t>
            </a:r>
            <a:endParaRPr lang="ru-RU" sz="8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576" y="1844824"/>
            <a:ext cx="7567919" cy="3964738"/>
            <a:chOff x="703" y="1298"/>
            <a:chExt cx="4899" cy="2767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/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946" y="2024"/>
              <a:ext cx="656" cy="54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870" y="2840"/>
              <a:ext cx="702" cy="5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1218" y="1298"/>
              <a:ext cx="702" cy="4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703" y="1434"/>
              <a:ext cx="515" cy="49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r>
                <a:rPr lang="ru-RU" sz="5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34" y="1479"/>
              <a:ext cx="515" cy="5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780" y="1434"/>
              <a:ext cx="515" cy="49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057" y="3475"/>
              <a:ext cx="515" cy="49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377" y="2478"/>
              <a:ext cx="515" cy="49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3969" y="3566"/>
              <a:ext cx="515" cy="49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2857" y="1434"/>
              <a:ext cx="515" cy="49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2880" y="3563"/>
              <a:ext cx="515" cy="49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r>
                <a:rPr lang="ru-RU" sz="54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4964" y="1479"/>
              <a:ext cx="515" cy="5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5" rIns="91430" bIns="45715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4449" y="1298"/>
              <a:ext cx="703" cy="4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3395" y="1298"/>
              <a:ext cx="702" cy="4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218" y="1706"/>
              <a:ext cx="562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295" y="1706"/>
              <a:ext cx="562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2317" y="1298"/>
              <a:ext cx="702" cy="4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412" y="3339"/>
              <a:ext cx="703" cy="4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4740" y="2976"/>
              <a:ext cx="544" cy="4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>
              <a:off x="4694" y="1979"/>
              <a:ext cx="551" cy="4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4449" y="1706"/>
              <a:ext cx="51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3372" y="1706"/>
              <a:ext cx="562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flipH="1">
              <a:off x="3379" y="3793"/>
              <a:ext cx="609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flipH="1">
              <a:off x="4468" y="3748"/>
              <a:ext cx="562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4468" y="3339"/>
              <a:ext cx="703" cy="4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</p:grpSp>
      <p:sp>
        <p:nvSpPr>
          <p:cNvPr id="4125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718353" y="260648"/>
            <a:ext cx="7931224" cy="136470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Вперёд  за волшебным клубочком.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2555776" y="2060848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3995936" y="2060848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5944156" y="1944644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7603908" y="2059009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661265" y="3491345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7669276" y="4919008"/>
            <a:ext cx="971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944157" y="4952658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pic>
        <p:nvPicPr>
          <p:cNvPr id="4134" name="Picture 38" descr="fs_0000214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635896" cy="33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orange-yarn-ball-isolated-white-background-694698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068959"/>
            <a:ext cx="3608078" cy="3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71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  <p:bldP spid="4128" grpId="0"/>
      <p:bldP spid="4129" grpId="0"/>
      <p:bldP spid="4130" grpId="0"/>
      <p:bldP spid="4131" grpId="0"/>
      <p:bldP spid="4132" grpId="0"/>
      <p:bldP spid="41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8788" name="Picture 4" descr="https://irecommend.ru/sites/default/files/imagecache/copyright1/user-images/1214791/zUWpxuUq2Kg79n7QDId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7585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s://i.pinimg.com/originals/02/28/bb/0228bb09893a8828af4f87b3b73f77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203848" cy="7173416"/>
          </a:xfrm>
          <a:prstGeom prst="rect">
            <a:avLst/>
          </a:prstGeom>
          <a:noFill/>
        </p:spPr>
      </p:pic>
      <p:pic>
        <p:nvPicPr>
          <p:cNvPr id="183300" name="Picture 4" descr="https://i.pinimg.com/originals/02/28/bb/0228bb09893a8828af4f87b3b73f77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0"/>
            <a:ext cx="3274473" cy="7245424"/>
          </a:xfrm>
          <a:prstGeom prst="rect">
            <a:avLst/>
          </a:prstGeom>
          <a:noFill/>
        </p:spPr>
      </p:pic>
      <p:pic>
        <p:nvPicPr>
          <p:cNvPr id="4" name="Picture 4" descr="https://i.pinimg.com/originals/02/28/bb/0228bb09893a8828af4f87b3b73f77e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0"/>
            <a:ext cx="3130457" cy="7245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177281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84482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191683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ttps://pp.userapi.com/SNw7H37ouQe5hQ6yPmJ631r-YST84VtFhiKjHg/GdoyYOFXeL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s://users.kidsreview.ru/images/news/448_6853/thumbs/600_400/Ivan_Carevich_1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9144000" cy="7516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0"/>
            <a:ext cx="5856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РЕШИТЕ УРАВНЕНИЯ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х+6=8  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х-3=4    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9-х=5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 rot="860268">
            <a:off x="3863949" y="-345359"/>
            <a:ext cx="642942" cy="1285884"/>
            <a:chOff x="3857620" y="-428652"/>
            <a:chExt cx="642942" cy="1285884"/>
          </a:xfrm>
        </p:grpSpPr>
        <p:sp>
          <p:nvSpPr>
            <p:cNvPr id="13" name="Овал 12"/>
            <p:cNvSpPr/>
            <p:nvPr/>
          </p:nvSpPr>
          <p:spPr>
            <a:xfrm>
              <a:off x="4357686" y="714356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286248" y="571480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214810" y="428604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143372" y="285728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071934" y="142852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000496" y="-24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929058" y="-142900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857620" y="-285776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57620" y="-428652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1818753">
            <a:off x="8675499" y="-358227"/>
            <a:ext cx="642942" cy="2280679"/>
            <a:chOff x="3857620" y="-428652"/>
            <a:chExt cx="642942" cy="1285884"/>
          </a:xfrm>
        </p:grpSpPr>
        <p:sp>
          <p:nvSpPr>
            <p:cNvPr id="24" name="Овал 23"/>
            <p:cNvSpPr/>
            <p:nvPr/>
          </p:nvSpPr>
          <p:spPr>
            <a:xfrm>
              <a:off x="4357686" y="714356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286248" y="571480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214810" y="428604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143372" y="285728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071934" y="142852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000496" y="-24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929058" y="-142900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857620" y="-285776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857620" y="-428652"/>
              <a:ext cx="142876" cy="1428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 descr="https://img51994.1tv.com/img/2019-12-09/fmt_96_24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361250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2 + 3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3145224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6 - 1</a:t>
            </a:r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5002612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7 - 2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931174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3 + 3</a:t>
            </a:r>
            <a:endParaRPr lang="ru-RU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3147200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4 + 2</a:t>
            </a:r>
            <a:endParaRPr lang="ru-RU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1359274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7 - 1</a:t>
            </a:r>
            <a:endParaRPr lang="ru-RU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3147200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8 - 1</a:t>
            </a:r>
            <a:endParaRPr lang="ru-RU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1359274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6 + 1</a:t>
            </a:r>
            <a:endParaRPr lang="ru-RU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4931174"/>
            <a:ext cx="28575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5 + 2</a:t>
            </a:r>
            <a:endParaRPr lang="ru-RU" sz="9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357298"/>
            <a:ext cx="3000364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2 + 3</a:t>
            </a:r>
            <a:endParaRPr lang="ru-RU" sz="9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0"/>
            <a:ext cx="858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Раскрасить примеры  первому ряду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- с ответом 5,  второму – 6,  третьему - 7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5000636"/>
            <a:ext cx="2857520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7 - 2</a:t>
            </a:r>
            <a:endParaRPr lang="ru-RU" sz="9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43240" y="3143248"/>
            <a:ext cx="2857520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6 - 1</a:t>
            </a:r>
            <a:endParaRPr lang="ru-RU" sz="9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43636" y="3143248"/>
            <a:ext cx="2857520" cy="1569660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4 + 2</a:t>
            </a:r>
            <a:endParaRPr lang="ru-RU" sz="9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4929198"/>
            <a:ext cx="2857520" cy="1569660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3 + 3</a:t>
            </a:r>
            <a:endParaRPr lang="ru-RU" sz="9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1357298"/>
            <a:ext cx="2857520" cy="1569660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7 - 1</a:t>
            </a:r>
            <a:endParaRPr lang="ru-RU" sz="9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3143248"/>
            <a:ext cx="285752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8 - 1</a:t>
            </a:r>
            <a:endParaRPr lang="ru-RU" sz="9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1357298"/>
            <a:ext cx="285752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6 + 1</a:t>
            </a:r>
            <a:endParaRPr lang="ru-RU" sz="9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43240" y="4929198"/>
            <a:ext cx="285752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5 + 2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s://i1.wp.com/mydreamtutorial.com/wp-content/uploads/2015/11/Treasu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2598191"/>
            <a:ext cx="6048672" cy="430349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Змея Горыныча 4 сундука с золотом, а у Кощея на 2 сундука больше.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сундуков с золотом у них вместе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26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Решить задачу: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s://i.artfile.ru/1920x1080_1247983_%5bwww.ArtFile.ru%5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4048" y="1412776"/>
            <a:ext cx="56886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8-2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5+1</a:t>
            </a:r>
          </a:p>
          <a:p>
            <a:pPr marL="342900" indent="-342900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9-3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9-4</a:t>
            </a:r>
          </a:p>
          <a:p>
            <a:pPr marL="342900" indent="-342900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7-6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8-6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08920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5400" dirty="0" smtClean="0"/>
              <a:t>    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342900" indent="-342900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dirty="0" smtClean="0"/>
              <a:t>    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dirty="0" smtClean="0"/>
              <a:t>    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852936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717032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81128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4104" y="0"/>
            <a:ext cx="5212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неравенства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1556792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2348880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6037" y="3160986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a-a-ah-ru.s3.amazonaws.com/uploads/items/81815/115165/large_569ccd84f09e0047269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.artfile.ru/1920x1080_1248001_%5bwww.ArtFile.ru%5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40568" y="0"/>
            <a:ext cx="109452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s://phonoteka.org/uploads/posts/2021-04/1619412101_9-phonoteka_org-p-russkaya-narodnaya-skazka-fon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Математическое царство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1470" y="6072230"/>
            <a:ext cx="9572660" cy="10001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1670" y="-1214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https://krot.info/uploads/posts/2021-03/1614699362_18-p-golaya-vasilisa-premudraya-art-kartinki-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551" y="0"/>
            <a:ext cx="10297144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285720" y="1554097"/>
            <a:ext cx="857256" cy="2609323"/>
            <a:chOff x="285720" y="1554097"/>
            <a:chExt cx="857256" cy="2609323"/>
          </a:xfrm>
        </p:grpSpPr>
        <p:sp>
          <p:nvSpPr>
            <p:cNvPr id="6" name="TextBox 5"/>
            <p:cNvSpPr txBox="1"/>
            <p:nvPr/>
          </p:nvSpPr>
          <p:spPr>
            <a:xfrm>
              <a:off x="285720" y="1554097"/>
              <a:ext cx="857256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7</a:t>
              </a:r>
              <a:endParaRPr lang="ru-RU" sz="8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20" y="2839981"/>
              <a:ext cx="857256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О</a:t>
              </a:r>
              <a:endParaRPr lang="ru-RU" sz="80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20626688">
            <a:off x="7711901" y="4132762"/>
            <a:ext cx="938218" cy="2646878"/>
            <a:chOff x="3286116" y="3605759"/>
            <a:chExt cx="938218" cy="264687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TextBox 9"/>
            <p:cNvSpPr txBox="1"/>
            <p:nvPr/>
          </p:nvSpPr>
          <p:spPr>
            <a:xfrm>
              <a:off x="3286674" y="3605759"/>
              <a:ext cx="937660" cy="13234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9</a:t>
              </a:r>
              <a:endParaRPr lang="ru-RU" sz="8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6116" y="4929198"/>
              <a:ext cx="937660" cy="13234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К</a:t>
              </a:r>
              <a:endParaRPr lang="ru-RU" sz="80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43042" y="2697105"/>
            <a:ext cx="1223412" cy="2643206"/>
            <a:chOff x="1643042" y="2697105"/>
            <a:chExt cx="1223412" cy="2643206"/>
          </a:xfrm>
        </p:grpSpPr>
        <p:sp>
          <p:nvSpPr>
            <p:cNvPr id="5" name="TextBox 4"/>
            <p:cNvSpPr txBox="1"/>
            <p:nvPr/>
          </p:nvSpPr>
          <p:spPr>
            <a:xfrm>
              <a:off x="1643042" y="2697105"/>
              <a:ext cx="1223412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10</a:t>
              </a:r>
              <a:endParaRPr lang="ru-RU" sz="8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3042" y="4016872"/>
              <a:ext cx="1214446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8000" b="1" dirty="0" smtClean="0"/>
                <a:t>     </a:t>
              </a:r>
              <a:endParaRPr lang="ru-RU" sz="8000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594608" y="1238557"/>
            <a:ext cx="1366288" cy="2537885"/>
            <a:chOff x="4594608" y="1238557"/>
            <a:chExt cx="1366288" cy="2537885"/>
          </a:xfrm>
        </p:grpSpPr>
        <p:sp>
          <p:nvSpPr>
            <p:cNvPr id="8" name="TextBox 7"/>
            <p:cNvSpPr txBox="1"/>
            <p:nvPr/>
          </p:nvSpPr>
          <p:spPr>
            <a:xfrm rot="1088554">
              <a:off x="5023236" y="1238557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8</a:t>
              </a:r>
              <a:endParaRPr lang="ru-RU" sz="8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088554">
              <a:off x="4594608" y="2453003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80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743963">
            <a:off x="7589669" y="1054031"/>
            <a:ext cx="1000132" cy="2609323"/>
            <a:chOff x="7429520" y="285728"/>
            <a:chExt cx="1000132" cy="260932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" name="TextBox 15"/>
            <p:cNvSpPr txBox="1"/>
            <p:nvPr/>
          </p:nvSpPr>
          <p:spPr>
            <a:xfrm>
              <a:off x="7429520" y="285728"/>
              <a:ext cx="1000132" cy="13234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5</a:t>
              </a:r>
              <a:endParaRPr lang="ru-RU" sz="8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9520" y="1571612"/>
              <a:ext cx="1000132" cy="13234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Щ</a:t>
              </a:r>
              <a:endParaRPr lang="ru-RU" sz="80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946613" y="1399597"/>
            <a:ext cx="1151975" cy="2609323"/>
            <a:chOff x="2946613" y="1399597"/>
            <a:chExt cx="1151975" cy="2609323"/>
          </a:xfrm>
        </p:grpSpPr>
        <p:sp>
          <p:nvSpPr>
            <p:cNvPr id="7" name="TextBox 6"/>
            <p:cNvSpPr txBox="1"/>
            <p:nvPr/>
          </p:nvSpPr>
          <p:spPr>
            <a:xfrm rot="21110697">
              <a:off x="2946613" y="1399597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2</a:t>
              </a:r>
              <a:endParaRPr lang="ru-RU" sz="8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21110697">
              <a:off x="3160928" y="2685481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80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45978" y="2587418"/>
            <a:ext cx="1009098" cy="2607361"/>
            <a:chOff x="6045978" y="2587418"/>
            <a:chExt cx="1009098" cy="2607361"/>
          </a:xfrm>
        </p:grpSpPr>
        <p:sp>
          <p:nvSpPr>
            <p:cNvPr id="21" name="TextBox 20"/>
            <p:cNvSpPr txBox="1"/>
            <p:nvPr/>
          </p:nvSpPr>
          <p:spPr>
            <a:xfrm rot="21358902">
              <a:off x="6045978" y="2587418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1</a:t>
              </a:r>
              <a:endParaRPr lang="ru-RU" sz="8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1358902">
              <a:off x="6117416" y="3871340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й</a:t>
              </a:r>
              <a:endParaRPr lang="ru-RU" sz="8000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064190" y="4234543"/>
            <a:ext cx="1229669" cy="2603756"/>
            <a:chOff x="3064190" y="4234543"/>
            <a:chExt cx="1229669" cy="2603756"/>
          </a:xfrm>
        </p:grpSpPr>
        <p:sp>
          <p:nvSpPr>
            <p:cNvPr id="23" name="TextBox 22"/>
            <p:cNvSpPr txBox="1"/>
            <p:nvPr/>
          </p:nvSpPr>
          <p:spPr>
            <a:xfrm rot="809999">
              <a:off x="3356199" y="4234543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4</a:t>
              </a:r>
              <a:endParaRPr lang="ru-RU" sz="8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809999">
              <a:off x="3064190" y="5514860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80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572000" y="3982989"/>
            <a:ext cx="1168910" cy="2571768"/>
            <a:chOff x="4572000" y="3982989"/>
            <a:chExt cx="1168910" cy="2571768"/>
          </a:xfrm>
        </p:grpSpPr>
        <p:sp>
          <p:nvSpPr>
            <p:cNvPr id="13" name="TextBox 12"/>
            <p:cNvSpPr txBox="1"/>
            <p:nvPr/>
          </p:nvSpPr>
          <p:spPr>
            <a:xfrm>
              <a:off x="4572000" y="3982989"/>
              <a:ext cx="116891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8000" b="1" dirty="0" smtClean="0"/>
                <a:t> 3 </a:t>
              </a:r>
              <a:endParaRPr lang="ru-RU" sz="8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5231318"/>
              <a:ext cx="1165705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8000" b="1" dirty="0" smtClean="0"/>
                <a:t> е </a:t>
              </a:r>
              <a:endParaRPr lang="ru-RU" sz="80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03408" y="4542869"/>
            <a:ext cx="1107632" cy="2537885"/>
            <a:chOff x="303408" y="4542869"/>
            <a:chExt cx="1107632" cy="2537885"/>
          </a:xfrm>
        </p:grpSpPr>
        <p:sp>
          <p:nvSpPr>
            <p:cNvPr id="27" name="TextBox 26"/>
            <p:cNvSpPr txBox="1"/>
            <p:nvPr/>
          </p:nvSpPr>
          <p:spPr>
            <a:xfrm rot="21110697">
              <a:off x="303408" y="4542869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/>
                <a:t>6</a:t>
              </a:r>
              <a:endParaRPr lang="ru-RU" sz="8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 rot="21110697">
              <a:off x="473380" y="5757315"/>
              <a:ext cx="937660" cy="1323439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8000" b="1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51520" y="0"/>
            <a:ext cx="88924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Разложите карточки лесного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лото в порядке уменьшения</a:t>
            </a:r>
            <a:endParaRPr lang="ru-RU" sz="4400" b="1" cap="none" spc="0" dirty="0">
              <a:ln w="11430"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lnitsa.com/c/o/projectphoto/12/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60648" y="0"/>
            <a:ext cx="120732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1.imageban.ru/out/2012/02/12/bf6b251b4c17be4569b59e2351adab2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1959" y="260648"/>
            <a:ext cx="4872041" cy="4869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"/>
            <a:ext cx="4572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-Какое число при счете следует за числом 8?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-Какое число при счете идет перед числом 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-Увеличь 7 на 3.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-Уменьши 9 на 7.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-Найди сумму чисел 6 и 2.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11231"/>
            <a:ext cx="12348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-Найди разность чисел 8 и 5.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-На сколько 10 больше 4?      -На сколько 3 меньше 9?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501222" cy="3357562"/>
          </a:xfrm>
          <a:prstGeom prst="rect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6314" y="2428868"/>
            <a:ext cx="357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 не самый </a:t>
            </a:r>
            <a:r>
              <a:rPr lang="ru-RU" sz="3200" b="1" dirty="0" err="1" smtClean="0"/>
              <a:t>малдорога</a:t>
            </a:r>
            <a:r>
              <a:rPr lang="ru-RU" sz="3200" b="1" dirty="0" smtClean="0"/>
              <a:t> та, </a:t>
            </a:r>
          </a:p>
          <a:p>
            <a:pPr algn="ctr"/>
            <a:r>
              <a:rPr lang="ru-RU" sz="3200" b="1" dirty="0" smtClean="0"/>
              <a:t>не самый большой </a:t>
            </a:r>
          </a:p>
          <a:p>
            <a:pPr algn="ctr"/>
            <a:r>
              <a:rPr lang="ru-RU" sz="3200" b="1" dirty="0" smtClean="0"/>
              <a:t>енький</a:t>
            </a:r>
            <a:endParaRPr lang="ru-RU" sz="32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14290"/>
            <a:ext cx="730549" cy="67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ttps://media.rawg.io/media/resize/1280/-/screenshots/c4c/c4cb650ef7bcb70802e037dc438a25c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853956" y="-747464"/>
            <a:ext cx="12289364" cy="921702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419872" y="2996952"/>
            <a:ext cx="151216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ru-RU" sz="1600" i="1" dirty="0" smtClean="0">
                <a:latin typeface="Bookman Old Style" pitchFamily="18" charset="0"/>
              </a:rPr>
              <a:t>Верная дорога та, где ответ не самый большой и не самый маленький.</a:t>
            </a:r>
            <a:endParaRPr lang="ru-RU" sz="1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s://cdn3.vectorstock.com/i/1000x1000/97/17/signpost-vector-56597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92896" y="0"/>
            <a:ext cx="13033448" cy="8541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645024"/>
            <a:ext cx="38164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9-3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995952"/>
            <a:ext cx="49685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6+2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3789040"/>
            <a:ext cx="3600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7+3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536474" y="-39291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90241" y="228599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04488" y="4214818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12501682" y="2571744"/>
            <a:ext cx="3912103" cy="34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oleontieva.coachguru.ru/wp-content/uploads/sites/3/2015/08/Volshebnyj_klub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-0.04342 C 0.08854 -0.04411 0.66528 -0.03834 1.24184 -0.033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00" y="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184 -0.03334 C 1.24184 -0.03334 1.63125 -0.03704 2.02083 -0.04051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</TotalTime>
  <Words>290</Words>
  <Application>Microsoft Office PowerPoint</Application>
  <PresentationFormat>Экран (4:3)</PresentationFormat>
  <Paragraphs>108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Поток</vt:lpstr>
      <vt:lpstr>Урок математики   на тему « Числа от 1 до 10. Закрепление изученного».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Вперёд  за волшебным клубочком.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 1</cp:lastModifiedBy>
  <cp:revision>193</cp:revision>
  <dcterms:created xsi:type="dcterms:W3CDTF">2011-11-05T06:33:33Z</dcterms:created>
  <dcterms:modified xsi:type="dcterms:W3CDTF">2024-04-05T08:15:57Z</dcterms:modified>
</cp:coreProperties>
</file>