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100" d="100"/>
          <a:sy n="100" d="100"/>
        </p:scale>
        <p:origin x="-174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94C2-C477-4021-8DE4-82BAEF00DD6B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94FE-BD36-49BD-A800-9A4E2BA51E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437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94C2-C477-4021-8DE4-82BAEF00DD6B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94FE-BD36-49BD-A800-9A4E2BA51E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800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94C2-C477-4021-8DE4-82BAEF00DD6B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94FE-BD36-49BD-A800-9A4E2BA51E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158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94C2-C477-4021-8DE4-82BAEF00DD6B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94FE-BD36-49BD-A800-9A4E2BA51E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117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94C2-C477-4021-8DE4-82BAEF00DD6B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94FE-BD36-49BD-A800-9A4E2BA51E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314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94C2-C477-4021-8DE4-82BAEF00DD6B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94FE-BD36-49BD-A800-9A4E2BA51E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819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94C2-C477-4021-8DE4-82BAEF00DD6B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94FE-BD36-49BD-A800-9A4E2BA51E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777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94C2-C477-4021-8DE4-82BAEF00DD6B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94FE-BD36-49BD-A800-9A4E2BA51E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131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94C2-C477-4021-8DE4-82BAEF00DD6B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94FE-BD36-49BD-A800-9A4E2BA51E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649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94C2-C477-4021-8DE4-82BAEF00DD6B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94FE-BD36-49BD-A800-9A4E2BA51E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58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94C2-C477-4021-8DE4-82BAEF00DD6B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94FE-BD36-49BD-A800-9A4E2BA51E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855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D94C2-C477-4021-8DE4-82BAEF00DD6B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394FE-BD36-49BD-A800-9A4E2BA51E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607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243637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0800000" flipV="1">
            <a:off x="728663" y="548640"/>
            <a:ext cx="10453687" cy="5146355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Нам дан во владение самый богатый, меткий, могучий и поистине волшебный русский язык.»</a:t>
            </a:r>
          </a:p>
          <a:p>
            <a:endParaRPr lang="ru-RU" sz="4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8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 Г. Паустовский</a:t>
            </a:r>
            <a:endParaRPr lang="ru-RU" sz="4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57513"/>
            <a:ext cx="54864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296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143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0013" y="0"/>
            <a:ext cx="12292013" cy="6858000"/>
          </a:xfrm>
        </p:spPr>
      </p:pic>
    </p:spTree>
    <p:extLst>
      <p:ext uri="{BB962C8B-B14F-4D97-AF65-F5344CB8AC3E}">
        <p14:creationId xmlns:p14="http://schemas.microsoft.com/office/powerpoint/2010/main" val="3824803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301" y="-171450"/>
            <a:ext cx="12487275" cy="7143749"/>
          </a:xfrm>
        </p:spPr>
      </p:pic>
    </p:spTree>
    <p:extLst>
      <p:ext uri="{BB962C8B-B14F-4D97-AF65-F5344CB8AC3E}">
        <p14:creationId xmlns:p14="http://schemas.microsoft.com/office/powerpoint/2010/main" val="35485119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22</Words>
  <Application>Microsoft Office PowerPoint</Application>
  <PresentationFormat>Произвольный</PresentationFormat>
  <Paragraphs>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        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Larisa Larisa</dc:creator>
  <cp:lastModifiedBy>Пользователь 1</cp:lastModifiedBy>
  <cp:revision>4</cp:revision>
  <dcterms:created xsi:type="dcterms:W3CDTF">2023-10-22T14:41:24Z</dcterms:created>
  <dcterms:modified xsi:type="dcterms:W3CDTF">2024-04-08T06:19:12Z</dcterms:modified>
</cp:coreProperties>
</file>